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youtube.com/watch?v=FOr7zRLD_VI"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https://www.youtube.com/watch?v=FOr7zRLD_VI</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687b9348e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687b9348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5687b9348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5687b9348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5687b9348e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5687b9348e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687b9348e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687b9348e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5687b9348e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5687b9348e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5687b9348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5687b9348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5687b9348e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5687b9348e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5687b9348e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5687b9348e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5687b9348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5687b9348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5687b9348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5687b9348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5687b9348e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5687b9348e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5687b9348e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5687b9348e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atin typeface="Comic Sans MS"/>
                <a:ea typeface="Comic Sans MS"/>
                <a:cs typeface="Comic Sans MS"/>
                <a:sym typeface="Comic Sans M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79717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atin typeface="Comic Sans MS"/>
                <a:ea typeface="Comic Sans MS"/>
                <a:cs typeface="Comic Sans MS"/>
                <a:sym typeface="Comic Sans M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atin typeface="Comic Sans MS"/>
                <a:ea typeface="Comic Sans MS"/>
                <a:cs typeface="Comic Sans MS"/>
                <a:sym typeface="Comic Sans M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atin typeface="Comic Sans MS"/>
                <a:ea typeface="Comic Sans MS"/>
                <a:cs typeface="Comic Sans MS"/>
                <a:sym typeface="Comic Sans MS"/>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95032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CRO      BER</a:t>
            </a:r>
            <a:endParaRPr/>
          </a:p>
        </p:txBody>
      </p:sp>
      <p:sp>
        <p:nvSpPr>
          <p:cNvPr id="55" name="Google Shape;55;p13"/>
          <p:cNvSpPr txBox="1"/>
          <p:nvPr>
            <p:ph idx="1" type="subTitle"/>
          </p:nvPr>
        </p:nvSpPr>
        <p:spPr>
          <a:xfrm>
            <a:off x="311700" y="40029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revolution in bird media technology</a:t>
            </a:r>
            <a:endParaRPr/>
          </a:p>
        </p:txBody>
      </p:sp>
      <p:pic>
        <p:nvPicPr>
          <p:cNvPr id="56" name="Google Shape;56;p13"/>
          <p:cNvPicPr preferRelativeResize="0"/>
          <p:nvPr/>
        </p:nvPicPr>
        <p:blipFill>
          <a:blip r:embed="rId3">
            <a:alphaModFix/>
          </a:blip>
          <a:stretch>
            <a:fillRect/>
          </a:stretch>
        </p:blipFill>
        <p:spPr>
          <a:xfrm>
            <a:off x="3082800" y="91375"/>
            <a:ext cx="3234226" cy="3020176"/>
          </a:xfrm>
          <a:prstGeom prst="rect">
            <a:avLst/>
          </a:prstGeom>
          <a:noFill/>
          <a:ln>
            <a:noFill/>
          </a:ln>
        </p:spPr>
      </p:pic>
      <p:pic>
        <p:nvPicPr>
          <p:cNvPr id="57" name="Google Shape;57;p13"/>
          <p:cNvPicPr preferRelativeResize="0"/>
          <p:nvPr/>
        </p:nvPicPr>
        <p:blipFill>
          <a:blip r:embed="rId4">
            <a:alphaModFix/>
          </a:blip>
          <a:stretch>
            <a:fillRect/>
          </a:stretch>
        </p:blipFill>
        <p:spPr>
          <a:xfrm>
            <a:off x="4045200" y="3160950"/>
            <a:ext cx="1053600" cy="792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DOWNLOAD BRO</a:t>
            </a:r>
            <a:endParaRPr/>
          </a:p>
        </p:txBody>
      </p:sp>
      <p:sp>
        <p:nvSpPr>
          <p:cNvPr id="125" name="Google Shape;125;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t>https://tinyurl.com/crobbercraw</a:t>
            </a:r>
            <a:endParaRPr sz="3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2" name="Google Shape;132;p23"/>
          <p:cNvPicPr preferRelativeResize="0"/>
          <p:nvPr/>
        </p:nvPicPr>
        <p:blipFill>
          <a:blip r:embed="rId3">
            <a:alphaModFix/>
          </a:blip>
          <a:stretch>
            <a:fillRect/>
          </a:stretch>
        </p:blipFill>
        <p:spPr>
          <a:xfrm>
            <a:off x="-3083175" y="0"/>
            <a:ext cx="18956275"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132"/>
                                        </p:tgtEl>
                                        <p:attrNameLst>
                                          <p:attrName>style.visibility</p:attrName>
                                        </p:attrNameLst>
                                      </p:cBhvr>
                                      <p:to>
                                        <p:strVal val="visible"/>
                                      </p:to>
                                    </p:set>
                                    <p:anim calcmode="lin" valueType="num">
                                      <p:cBhvr additive="base">
                                        <p:cTn dur="600"/>
                                        <p:tgtEl>
                                          <p:spTgt spid="13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IS CROB</a:t>
            </a:r>
            <a:endParaRPr/>
          </a:p>
        </p:txBody>
      </p:sp>
      <p:sp>
        <p:nvSpPr>
          <p:cNvPr id="138" name="Google Shape;138;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 IS CROB</a:t>
            </a:r>
            <a:endParaRPr/>
          </a:p>
        </p:txBody>
      </p:sp>
      <p:pic>
        <p:nvPicPr>
          <p:cNvPr id="139" name="Google Shape;139;p24"/>
          <p:cNvPicPr preferRelativeResize="0"/>
          <p:nvPr/>
        </p:nvPicPr>
        <p:blipFill>
          <a:blip r:embed="rId3">
            <a:alphaModFix/>
          </a:blip>
          <a:stretch>
            <a:fillRect/>
          </a:stretch>
        </p:blipFill>
        <p:spPr>
          <a:xfrm>
            <a:off x="2095500" y="714375"/>
            <a:ext cx="4953000" cy="3714750"/>
          </a:xfrm>
          <a:prstGeom prst="rect">
            <a:avLst/>
          </a:prstGeom>
          <a:noFill/>
          <a:ln>
            <a:noFill/>
          </a:ln>
        </p:spPr>
      </p:pic>
      <p:pic>
        <p:nvPicPr>
          <p:cNvPr id="140" name="Google Shape;140;p24"/>
          <p:cNvPicPr preferRelativeResize="0"/>
          <p:nvPr/>
        </p:nvPicPr>
        <p:blipFill>
          <a:blip r:embed="rId4">
            <a:alphaModFix/>
          </a:blip>
          <a:stretch>
            <a:fillRect/>
          </a:stretch>
        </p:blipFill>
        <p:spPr>
          <a:xfrm>
            <a:off x="97625" y="1406150"/>
            <a:ext cx="1866900" cy="2819400"/>
          </a:xfrm>
          <a:prstGeom prst="rect">
            <a:avLst/>
          </a:prstGeom>
          <a:noFill/>
          <a:ln>
            <a:noFill/>
          </a:ln>
        </p:spPr>
      </p:pic>
      <p:pic>
        <p:nvPicPr>
          <p:cNvPr id="141" name="Google Shape;141;p24"/>
          <p:cNvPicPr preferRelativeResize="0"/>
          <p:nvPr/>
        </p:nvPicPr>
        <p:blipFill>
          <a:blip r:embed="rId5">
            <a:alphaModFix/>
          </a:blip>
          <a:stretch>
            <a:fillRect/>
          </a:stretch>
        </p:blipFill>
        <p:spPr>
          <a:xfrm>
            <a:off x="4724025" y="1875400"/>
            <a:ext cx="4705876" cy="2647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7200"/>
              <a:t>VOTE CROB 2020</a:t>
            </a:r>
            <a:endParaRPr sz="7200"/>
          </a:p>
        </p:txBody>
      </p:sp>
      <p:sp>
        <p:nvSpPr>
          <p:cNvPr id="147" name="Google Shape;147;p25"/>
          <p:cNvSpPr txBox="1"/>
          <p:nvPr>
            <p:ph idx="1" type="body"/>
          </p:nvPr>
        </p:nvSpPr>
        <p:spPr>
          <a:xfrm>
            <a:off x="1471675" y="1106675"/>
            <a:ext cx="8520600" cy="103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000">
                <a:solidFill>
                  <a:srgbClr val="000000"/>
                </a:solidFill>
              </a:rPr>
              <a:t>OR YOU’LL REGRET IT</a:t>
            </a:r>
            <a:endParaRPr sz="3000">
              <a:solidFill>
                <a:srgbClr val="000000"/>
              </a:solidFill>
            </a:endParaRPr>
          </a:p>
        </p:txBody>
      </p:sp>
      <p:sp>
        <p:nvSpPr>
          <p:cNvPr id="148" name="Google Shape;148;p25"/>
          <p:cNvSpPr txBox="1"/>
          <p:nvPr/>
        </p:nvSpPr>
        <p:spPr>
          <a:xfrm>
            <a:off x="902850" y="2226425"/>
            <a:ext cx="73383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ic Sans MS"/>
                <a:ea typeface="Comic Sans MS"/>
                <a:cs typeface="Comic Sans MS"/>
                <a:sym typeface="Comic Sans MS"/>
              </a:rPr>
              <a:t>“WE’LL PECK YOUR EYES OUT”</a:t>
            </a:r>
            <a:endParaRPr>
              <a:latin typeface="Comic Sans MS"/>
              <a:ea typeface="Comic Sans MS"/>
              <a:cs typeface="Comic Sans MS"/>
              <a:sym typeface="Comic Sans M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8"/>
                                        </p:tgtEl>
                                        <p:attrNameLst>
                                          <p:attrName>style.visibility</p:attrName>
                                        </p:attrNameLst>
                                      </p:cBhvr>
                                      <p:to>
                                        <p:strVal val="visible"/>
                                      </p:to>
                                    </p:set>
                                    <p:anim calcmode="lin" valueType="num">
                                      <p:cBhvr additive="base">
                                        <p:cTn dur="5000"/>
                                        <p:tgtEl>
                                          <p:spTgt spid="14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“BOUNDLESS FEATURES”</a:t>
            </a:r>
            <a:endParaRPr/>
          </a:p>
        </p:txBody>
      </p:sp>
      <p:sp>
        <p:nvSpPr>
          <p:cNvPr id="63" name="Google Shape;63;p14"/>
          <p:cNvSpPr txBox="1"/>
          <p:nvPr>
            <p:ph idx="1" type="subTitle"/>
          </p:nvPr>
        </p:nvSpPr>
        <p:spPr>
          <a:xfrm>
            <a:off x="311700" y="2797175"/>
            <a:ext cx="8520600" cy="21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“INCREDIBLE” - cAW</a:t>
            </a:r>
            <a:endParaRPr/>
          </a:p>
          <a:p>
            <a:pPr indent="0" lvl="0" marL="0" rtl="0" algn="ctr">
              <a:spcBef>
                <a:spcPts val="0"/>
              </a:spcBef>
              <a:spcAft>
                <a:spcPts val="0"/>
              </a:spcAft>
              <a:buNone/>
            </a:pPr>
            <a:r>
              <a:rPr lang="en"/>
              <a:t>“THAT’S CRAZY” - ME</a:t>
            </a:r>
            <a:endParaRPr/>
          </a:p>
          <a:p>
            <a:pPr indent="0" lvl="0" marL="0" rtl="0" algn="ctr">
              <a:spcBef>
                <a:spcPts val="0"/>
              </a:spcBef>
              <a:spcAft>
                <a:spcPts val="0"/>
              </a:spcAft>
              <a:buNone/>
            </a:pPr>
            <a:r>
              <a:rPr lang="en"/>
              <a:t>“wHY” - iDK</a:t>
            </a:r>
            <a:endParaRPr/>
          </a:p>
          <a:p>
            <a:pPr indent="0" lvl="0" marL="0" rtl="0" algn="ctr">
              <a:spcBef>
                <a:spcPts val="0"/>
              </a:spcBef>
              <a:spcAft>
                <a:spcPts val="0"/>
              </a:spcAft>
              <a:buNone/>
            </a:pPr>
            <a:r>
              <a:rPr lang="en"/>
              <a:t>[BUZZWORDS]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CAW CAW CAW CAW</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CRAW CRAW CAW CAW CRAW CRAAAAA CRAW CRAWKA CRAW CRAW </a:t>
            </a:r>
            <a:r>
              <a:rPr lang="en"/>
              <a:t>CRAW CRAW CAW CAW CRAW CRAAAAA CRAW CRAWKA CRAW CRAW CRAW CRAW CAW CAW CRAW CRAAAAA CRAW CRAWKA CRAW CRAW CRAW CRAW CAW CAW CRAW CRAAA CRAWKA CRAW CRAW CRAW CRAW CRAW CRAW CRAW CAW CAW CRAW CRAAAAA CRAW CRAWKA CRAW CRAW CRAW CRAW CAW CAW CRAW CRAAAAA CRAW CRAWKA CRAW CRAW CRAW CRAW CAW CAW CRAW CRAAAAA CRAW CRAWKA CRAW CRAW CRAW CRAW CAW CAW CRAW CRAAAAA CRAW CRAWKA GCRAW CRAW CRAW CRAW CAW CAW CRAW CRAAAAA CRAW CRAWKA CRAW CRAW</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479600" y="1437075"/>
            <a:ext cx="8520600" cy="43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200"/>
              <a:t>STOP</a:t>
            </a:r>
            <a:endParaRPr sz="7200"/>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Click to add text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CAW HQ</a:t>
            </a:r>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We CAW are CAW based CAW out CAW of CAW lake titiCAWCAW</a:t>
            </a:r>
            <a:endParaRPr/>
          </a:p>
        </p:txBody>
      </p:sp>
      <p:pic>
        <p:nvPicPr>
          <p:cNvPr id="82" name="Google Shape;82;p17"/>
          <p:cNvPicPr preferRelativeResize="0"/>
          <p:nvPr/>
        </p:nvPicPr>
        <p:blipFill>
          <a:blip r:embed="rId3">
            <a:alphaModFix/>
          </a:blip>
          <a:stretch>
            <a:fillRect/>
          </a:stretch>
        </p:blipFill>
        <p:spPr>
          <a:xfrm>
            <a:off x="2201375" y="1694313"/>
            <a:ext cx="4667250" cy="2924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 to get down with fellow CROBS</a:t>
            </a:r>
            <a:endParaRPr/>
          </a:p>
        </p:txBody>
      </p:sp>
      <p:sp>
        <p:nvSpPr>
          <p:cNvPr id="88" name="Google Shape;88;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log in and CRAW</a:t>
            </a:r>
            <a:endParaRPr/>
          </a:p>
          <a:p>
            <a:pPr indent="0" lvl="0" marL="0" rtl="0" algn="l">
              <a:spcBef>
                <a:spcPts val="1600"/>
              </a:spcBef>
              <a:spcAft>
                <a:spcPts val="0"/>
              </a:spcAft>
              <a:buNone/>
            </a:pPr>
            <a:r>
              <a:rPr lang="en"/>
              <a:t>Or you can send CRAWS</a:t>
            </a:r>
            <a:endParaRPr/>
          </a:p>
          <a:p>
            <a:pPr indent="0" lvl="0" marL="0" rtl="0" algn="l">
              <a:spcBef>
                <a:spcPts val="1600"/>
              </a:spcBef>
              <a:spcAft>
                <a:spcPts val="0"/>
              </a:spcAft>
              <a:buNone/>
            </a:pPr>
            <a:r>
              <a:rPr lang="en"/>
              <a:t>Or you can give cRobs fries you IDiOt</a:t>
            </a:r>
            <a:endParaRPr/>
          </a:p>
          <a:p>
            <a:pPr indent="0" lvl="0" marL="0" rtl="0" algn="l">
              <a:spcBef>
                <a:spcPts val="1600"/>
              </a:spcBef>
              <a:spcAft>
                <a:spcPts val="1600"/>
              </a:spcAft>
              <a:buNone/>
            </a:pPr>
            <a:r>
              <a:t/>
            </a:r>
            <a:endParaRPr/>
          </a:p>
        </p:txBody>
      </p:sp>
      <p:pic>
        <p:nvPicPr>
          <p:cNvPr id="89" name="Google Shape;89;p18"/>
          <p:cNvPicPr preferRelativeResize="0"/>
          <p:nvPr/>
        </p:nvPicPr>
        <p:blipFill>
          <a:blip r:embed="rId3">
            <a:alphaModFix/>
          </a:blip>
          <a:stretch>
            <a:fillRect/>
          </a:stretch>
        </p:blipFill>
        <p:spPr>
          <a:xfrm>
            <a:off x="5022300" y="1017725"/>
            <a:ext cx="3810000" cy="3810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BEHIND OUR IDEA</a:t>
            </a:r>
            <a:endParaRPr/>
          </a:p>
        </p:txBody>
      </p:sp>
      <p:sp>
        <p:nvSpPr>
          <p:cNvPr id="95" name="Google Shape;95;p19"/>
          <p:cNvSpPr txBox="1"/>
          <p:nvPr>
            <p:ph idx="1" type="body"/>
          </p:nvPr>
        </p:nvSpPr>
        <p:spPr>
          <a:xfrm>
            <a:off x="555900" y="-61052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solidFill>
                  <a:schemeClr val="dk1"/>
                </a:solidFill>
                <a:highlight>
                  <a:srgbClr val="FFFFFF"/>
                </a:highlight>
                <a:latin typeface="Courier New"/>
                <a:ea typeface="Courier New"/>
                <a:cs typeface="Courier New"/>
                <a:sym typeface="Courier New"/>
              </a:rPr>
              <a:t>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        CCCCCCCCCCCCC               AAA   WWWWWWWW                           WWWWWWWW</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     CCC::::::::::::C              A:::A  W::::::W                           W::::::W</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   CC:::::::::::::::C             A:::::A W::::::W                           W::::::W</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  C:::::CCCCCCCC::::C            A:::::::AW::::::W                           W::::::W</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 C:::::C       CCCCCC           A:::::::::AW:::::W           WWWWW           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C:::::C                        A:::::A:::::AW:::::W         W:::::W         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C:::::C                       A:::::A A:::::AW:::::W       W:::::::W       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C:::::C                      A:::::A   A:::::AW:::::W     W:::::::::W     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C:::::C                     A:::::A     A:::::AW:::::W   W:::::W:::::W   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C:::::C                    A:::::AAAAAAAAA:::::AW:::::W W:::::W W:::::W 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C:::::C                   A:::::::::::::::::::::AW:::::W:::::W   W:::::W:::::W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 C:::::C       CCCCCC    A:::::AAAAAAAAAAAAA:::::AW:::::::::W     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  C:::::CCCCCCCC::::C   A:::::A             A:::::AW:::::::W       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   CC:::::::::::::::C  A:::::A               A:::::AW:::::W         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     CCC::::::::::::C A:::::A                 A:::::AW:::W           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None/>
            </a:pPr>
            <a:r>
              <a:rPr lang="en" sz="1000">
                <a:solidFill>
                  <a:schemeClr val="dk1"/>
                </a:solidFill>
                <a:highlight>
                  <a:srgbClr val="FFFFFF"/>
                </a:highlight>
                <a:latin typeface="Courier New"/>
                <a:ea typeface="Courier New"/>
                <a:cs typeface="Courier New"/>
                <a:sym typeface="Courier New"/>
              </a:rPr>
              <a:t>        CCCCCCCCCCCCCAAAAAAA                   AAAAAAAWWW             WWW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600"/>
              </a:spcBef>
              <a:spcAft>
                <a:spcPts val="0"/>
              </a:spcAft>
              <a:buClr>
                <a:schemeClr val="dk1"/>
              </a:buClr>
              <a:buSzPts val="1100"/>
              <a:buFont typeface="Arial"/>
              <a:buNone/>
            </a:pPr>
            <a:r>
              <a:rPr lang="en" sz="1000">
                <a:solidFill>
                  <a:schemeClr val="dk1"/>
                </a:solidFill>
                <a:highlight>
                  <a:srgbClr val="FFFFFF"/>
                </a:highlight>
                <a:latin typeface="Courier New"/>
                <a:ea typeface="Courier New"/>
                <a:cs typeface="Courier New"/>
                <a:sym typeface="Courier New"/>
              </a:rPr>
              <a:t>                                                                                </a:t>
            </a:r>
            <a:endParaRPr sz="1000">
              <a:solidFill>
                <a:schemeClr val="dk1"/>
              </a:solidFill>
              <a:highlight>
                <a:srgbClr val="FFFFFF"/>
              </a:highlight>
              <a:latin typeface="Courier New"/>
              <a:ea typeface="Courier New"/>
              <a:cs typeface="Courier New"/>
              <a:sym typeface="Courier New"/>
            </a:endParaRPr>
          </a:p>
          <a:p>
            <a:pPr indent="0" lvl="0" marL="0" rtl="0" algn="l">
              <a:lnSpc>
                <a:spcPct val="100000"/>
              </a:lnSpc>
              <a:spcBef>
                <a:spcPts val="1100"/>
              </a:spcBef>
              <a:spcAft>
                <a:spcPts val="1600"/>
              </a:spcAft>
              <a:buNone/>
            </a:pPr>
            <a:r>
              <a:t/>
            </a:r>
            <a:endParaRPr sz="600">
              <a:latin typeface="Courier New"/>
              <a:ea typeface="Courier New"/>
              <a:cs typeface="Courier New"/>
              <a:sym typeface="Courier New"/>
            </a:endParaRPr>
          </a:p>
        </p:txBody>
      </p:sp>
      <p:pic>
        <p:nvPicPr>
          <p:cNvPr id="96" name="Google Shape;96;p19"/>
          <p:cNvPicPr preferRelativeResize="0"/>
          <p:nvPr/>
        </p:nvPicPr>
        <p:blipFill>
          <a:blip r:embed="rId3">
            <a:alphaModFix/>
          </a:blip>
          <a:stretch>
            <a:fillRect/>
          </a:stretch>
        </p:blipFill>
        <p:spPr>
          <a:xfrm>
            <a:off x="1373425" y="2103550"/>
            <a:ext cx="1209675" cy="1123950"/>
          </a:xfrm>
          <a:prstGeom prst="rect">
            <a:avLst/>
          </a:prstGeom>
          <a:noFill/>
          <a:ln>
            <a:noFill/>
          </a:ln>
        </p:spPr>
      </p:pic>
      <p:pic>
        <p:nvPicPr>
          <p:cNvPr id="97" name="Google Shape;97;p19"/>
          <p:cNvPicPr preferRelativeResize="0"/>
          <p:nvPr/>
        </p:nvPicPr>
        <p:blipFill>
          <a:blip r:embed="rId3">
            <a:alphaModFix/>
          </a:blip>
          <a:stretch>
            <a:fillRect/>
          </a:stretch>
        </p:blipFill>
        <p:spPr>
          <a:xfrm>
            <a:off x="4853075" y="169400"/>
            <a:ext cx="1209675" cy="1123950"/>
          </a:xfrm>
          <a:prstGeom prst="rect">
            <a:avLst/>
          </a:prstGeom>
          <a:noFill/>
          <a:ln>
            <a:noFill/>
          </a:ln>
        </p:spPr>
      </p:pic>
      <p:pic>
        <p:nvPicPr>
          <p:cNvPr id="98" name="Google Shape;98;p19"/>
          <p:cNvPicPr preferRelativeResize="0"/>
          <p:nvPr/>
        </p:nvPicPr>
        <p:blipFill>
          <a:blip r:embed="rId3">
            <a:alphaModFix/>
          </a:blip>
          <a:stretch>
            <a:fillRect/>
          </a:stretch>
        </p:blipFill>
        <p:spPr>
          <a:xfrm>
            <a:off x="7081175" y="2702775"/>
            <a:ext cx="1209675" cy="1123950"/>
          </a:xfrm>
          <a:prstGeom prst="rect">
            <a:avLst/>
          </a:prstGeom>
          <a:noFill/>
          <a:ln>
            <a:noFill/>
          </a:ln>
        </p:spPr>
      </p:pic>
      <p:pic>
        <p:nvPicPr>
          <p:cNvPr id="99" name="Google Shape;99;p19"/>
          <p:cNvPicPr preferRelativeResize="0"/>
          <p:nvPr/>
        </p:nvPicPr>
        <p:blipFill>
          <a:blip r:embed="rId3">
            <a:alphaModFix/>
          </a:blip>
          <a:stretch>
            <a:fillRect/>
          </a:stretch>
        </p:blipFill>
        <p:spPr>
          <a:xfrm>
            <a:off x="2807425" y="4146550"/>
            <a:ext cx="1209675" cy="1123950"/>
          </a:xfrm>
          <a:prstGeom prst="rect">
            <a:avLst/>
          </a:prstGeom>
          <a:noFill/>
          <a:ln>
            <a:noFill/>
          </a:ln>
        </p:spPr>
      </p:pic>
      <p:pic>
        <p:nvPicPr>
          <p:cNvPr id="100" name="Google Shape;100;p19"/>
          <p:cNvPicPr preferRelativeResize="0"/>
          <p:nvPr/>
        </p:nvPicPr>
        <p:blipFill>
          <a:blip r:embed="rId3">
            <a:alphaModFix/>
          </a:blip>
          <a:stretch>
            <a:fillRect/>
          </a:stretch>
        </p:blipFill>
        <p:spPr>
          <a:xfrm>
            <a:off x="5270450" y="4146550"/>
            <a:ext cx="792300" cy="736150"/>
          </a:xfrm>
          <a:prstGeom prst="rect">
            <a:avLst/>
          </a:prstGeom>
          <a:noFill/>
          <a:ln>
            <a:noFill/>
          </a:ln>
        </p:spPr>
      </p:pic>
      <p:pic>
        <p:nvPicPr>
          <p:cNvPr id="101" name="Google Shape;101;p19"/>
          <p:cNvPicPr preferRelativeResize="0"/>
          <p:nvPr/>
        </p:nvPicPr>
        <p:blipFill>
          <a:blip r:embed="rId3">
            <a:alphaModFix/>
          </a:blip>
          <a:stretch>
            <a:fillRect/>
          </a:stretch>
        </p:blipFill>
        <p:spPr>
          <a:xfrm>
            <a:off x="4478150" y="2866225"/>
            <a:ext cx="616383" cy="572700"/>
          </a:xfrm>
          <a:prstGeom prst="rect">
            <a:avLst/>
          </a:prstGeom>
          <a:noFill/>
          <a:ln>
            <a:noFill/>
          </a:ln>
        </p:spPr>
      </p:pic>
      <p:pic>
        <p:nvPicPr>
          <p:cNvPr id="102" name="Google Shape;102;p19"/>
          <p:cNvPicPr preferRelativeResize="0"/>
          <p:nvPr/>
        </p:nvPicPr>
        <p:blipFill>
          <a:blip r:embed="rId3">
            <a:alphaModFix/>
          </a:blip>
          <a:stretch>
            <a:fillRect/>
          </a:stretch>
        </p:blipFill>
        <p:spPr>
          <a:xfrm>
            <a:off x="6928800" y="348125"/>
            <a:ext cx="2070600" cy="1923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CORN ON THE CROB</a:t>
            </a:r>
            <a:endParaRPr/>
          </a:p>
        </p:txBody>
      </p:sp>
      <p:sp>
        <p:nvSpPr>
          <p:cNvPr id="108" name="Google Shape;108;p20"/>
          <p:cNvSpPr txBox="1"/>
          <p:nvPr>
            <p:ph idx="1" type="body"/>
          </p:nvPr>
        </p:nvSpPr>
        <p:spPr>
          <a:xfrm rot="-581569">
            <a:off x="25296" y="979258"/>
            <a:ext cx="8520737" cy="3416255"/>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NO WAIT LMAO IT’S CROB ON THE FLY</a:t>
            </a:r>
            <a:endParaRPr/>
          </a:p>
        </p:txBody>
      </p:sp>
      <p:sp>
        <p:nvSpPr>
          <p:cNvPr id="109" name="Google Shape;109;p20"/>
          <p:cNvSpPr txBox="1"/>
          <p:nvPr/>
        </p:nvSpPr>
        <p:spPr>
          <a:xfrm>
            <a:off x="1214825" y="-154150"/>
            <a:ext cx="9144000" cy="189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latin typeface="Comic Sans MS"/>
                <a:ea typeface="Comic Sans MS"/>
                <a:cs typeface="Comic Sans MS"/>
                <a:sym typeface="Comic Sans MS"/>
              </a:rPr>
              <a:t>OUR MOBILE APP THAT’S CRAW CRAW CRAW!!!</a:t>
            </a:r>
            <a:endParaRPr sz="9600">
              <a:latin typeface="Comic Sans MS"/>
              <a:ea typeface="Comic Sans MS"/>
              <a:cs typeface="Comic Sans MS"/>
              <a:sym typeface="Comic Sans MS"/>
            </a:endParaRPr>
          </a:p>
        </p:txBody>
      </p:sp>
      <p:pic>
        <p:nvPicPr>
          <p:cNvPr id="110" name="Google Shape;110;p20"/>
          <p:cNvPicPr preferRelativeResize="0"/>
          <p:nvPr/>
        </p:nvPicPr>
        <p:blipFill>
          <a:blip r:embed="rId3">
            <a:alphaModFix/>
          </a:blip>
          <a:stretch>
            <a:fillRect/>
          </a:stretch>
        </p:blipFill>
        <p:spPr>
          <a:xfrm>
            <a:off x="-201425" y="2167472"/>
            <a:ext cx="2061850" cy="2920950"/>
          </a:xfrm>
          <a:prstGeom prst="rect">
            <a:avLst/>
          </a:prstGeom>
          <a:noFill/>
          <a:ln>
            <a:noFill/>
          </a:ln>
        </p:spPr>
      </p:pic>
      <p:pic>
        <p:nvPicPr>
          <p:cNvPr id="111" name="Google Shape;111;p20"/>
          <p:cNvPicPr preferRelativeResize="0"/>
          <p:nvPr/>
        </p:nvPicPr>
        <p:blipFill>
          <a:blip r:embed="rId4">
            <a:alphaModFix/>
          </a:blip>
          <a:stretch>
            <a:fillRect/>
          </a:stretch>
        </p:blipFill>
        <p:spPr>
          <a:xfrm>
            <a:off x="5713065" y="196475"/>
            <a:ext cx="2604469"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5000"/>
                                        <p:tgtEl>
                                          <p:spTgt spid="1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11"/>
                                        </p:tgtEl>
                                        <p:attrNameLst>
                                          <p:attrName>style.visibility</p:attrName>
                                        </p:attrNameLst>
                                      </p:cBhvr>
                                      <p:to>
                                        <p:strVal val="visible"/>
                                      </p:to>
                                    </p:set>
                                    <p:anim calcmode="lin" valueType="num">
                                      <p:cBhvr additive="base">
                                        <p:cTn dur="5000"/>
                                        <p:tgtEl>
                                          <p:spTgt spid="11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8" name="Google Shape;118;p21"/>
          <p:cNvPicPr preferRelativeResize="0"/>
          <p:nvPr/>
        </p:nvPicPr>
        <p:blipFill>
          <a:blip r:embed="rId3">
            <a:alphaModFix/>
          </a:blip>
          <a:stretch>
            <a:fillRect/>
          </a:stretch>
        </p:blipFill>
        <p:spPr>
          <a:xfrm>
            <a:off x="311712" y="0"/>
            <a:ext cx="2575328" cy="5143503"/>
          </a:xfrm>
          <a:prstGeom prst="rect">
            <a:avLst/>
          </a:prstGeom>
          <a:noFill/>
          <a:ln>
            <a:noFill/>
          </a:ln>
        </p:spPr>
      </p:pic>
      <p:pic>
        <p:nvPicPr>
          <p:cNvPr id="119" name="Google Shape;119;p21"/>
          <p:cNvPicPr preferRelativeResize="0"/>
          <p:nvPr/>
        </p:nvPicPr>
        <p:blipFill>
          <a:blip r:embed="rId4">
            <a:alphaModFix/>
          </a:blip>
          <a:stretch>
            <a:fillRect/>
          </a:stretch>
        </p:blipFill>
        <p:spPr>
          <a:xfrm>
            <a:off x="2887062" y="0"/>
            <a:ext cx="2575328" cy="514350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